
<file path=[Content_Types].xml><?xml version="1.0" encoding="utf-8"?>
<Types xmlns="http://schemas.openxmlformats.org/package/2006/content-types">
  <Default Extension="bin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8"/>
  </p:notesMasterIdLst>
  <p:sldIdLst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381E0-1DE2-A831-8AC2-97B0510DC83C}" v="5" dt="2019-11-13T22:54:23.830"/>
    <p1510:client id="{535DDA65-57EA-0A45-AA0B-A26E9CDF8C0A}" v="33" dt="2019-11-13T22:19:17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BE2A-A827-4C37-B1DE-13BE8A295423}" type="datetimeFigureOut">
              <a:rPr lang="en-US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BEA89-E274-4B4F-BE19-0DEF0CCBEFB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6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Image with background removed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Lecture 18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pattern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212"/>
            <a:ext cx="12191969" cy="40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6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752"/>
            <a:ext cx="12191969" cy="39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2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239"/>
            <a:ext cx="12191969" cy="399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8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picture" descr="Description" title="Ti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832"/>
            <a:ext cx="12191969" cy="41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Office Theme</vt:lpstr>
      <vt:lpstr>Lecture 18 pattern Classification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</cp:revision>
  <dcterms:created xsi:type="dcterms:W3CDTF">2019-11-13T21:34:19Z</dcterms:created>
  <dcterms:modified xsi:type="dcterms:W3CDTF">2019-11-13T22:55:11Z</dcterms:modified>
</cp:coreProperties>
</file>